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05064"/>
            <a:ext cx="342900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C:\Users\helen\Desktop\Для отправки\4 Глаголев С.В.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659" y="3555488"/>
            <a:ext cx="226825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helen\Desktop\Для отправки\5 Леонтьева М.И.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81" y="332656"/>
            <a:ext cx="2438246" cy="3288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helen\Desktop\Для отправки\9 Коробко З.А.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32656"/>
            <a:ext cx="2466380" cy="328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helen\Desktop\Для отправки\3 Хотько Л.Р.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60664"/>
            <a:ext cx="1471584" cy="261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helen\Desktop\Для отправки\9 Коровина П.И.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8525"/>
            <a:ext cx="2466381" cy="328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431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Яшкова Елена Борисовна</dc:creator>
  <cp:lastModifiedBy>Яшкова Елена Борисовна</cp:lastModifiedBy>
  <cp:revision>1</cp:revision>
  <dcterms:created xsi:type="dcterms:W3CDTF">2020-01-31T15:30:22Z</dcterms:created>
  <dcterms:modified xsi:type="dcterms:W3CDTF">2020-01-31T15:39:52Z</dcterms:modified>
</cp:coreProperties>
</file>