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91" y="0"/>
            <a:ext cx="2281685" cy="179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309"/>
            <a:ext cx="3936438" cy="2952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89" y="3607303"/>
            <a:ext cx="3953092" cy="2964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52616"/>
            <a:ext cx="3638015" cy="2728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9" y="4001450"/>
            <a:ext cx="3427564" cy="25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57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Яшкова Елена Борисовна</dc:creator>
  <cp:lastModifiedBy>Яшкова Елена Борисовна</cp:lastModifiedBy>
  <cp:revision>1</cp:revision>
  <dcterms:created xsi:type="dcterms:W3CDTF">2018-08-03T13:49:22Z</dcterms:created>
  <dcterms:modified xsi:type="dcterms:W3CDTF">2018-08-03T13:55:24Z</dcterms:modified>
</cp:coreProperties>
</file>