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elen\Downloads\DSC_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74" y="3978350"/>
            <a:ext cx="3698348" cy="24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knot-taganrog.ru/thumb/0x0xcut/upload/narod/1540063497_626c135e53657fb458e91b7f0cc1f0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54" y="1138066"/>
            <a:ext cx="3706069" cy="193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3" y="404664"/>
            <a:ext cx="46672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tagancity.ru/media/cache/content_report_img/uploads/articles/images/179c7080101db354265abe1fbf6e38db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45" y="4031382"/>
            <a:ext cx="3829461" cy="24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21" y="2779089"/>
            <a:ext cx="1086078" cy="12758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8" y="0"/>
            <a:ext cx="1050722" cy="1234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08" y="-17017"/>
            <a:ext cx="1050722" cy="1234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480" y="0"/>
            <a:ext cx="1050722" cy="1234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57" y="2779088"/>
            <a:ext cx="1533985" cy="1802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" y="3748949"/>
            <a:ext cx="1157517" cy="1359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" y="5148182"/>
            <a:ext cx="1298278" cy="15251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29511"/>
            <a:ext cx="962389" cy="11305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67" y="2705887"/>
            <a:ext cx="1143888" cy="1343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75" y="2640572"/>
            <a:ext cx="1222136" cy="1435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18" y="2799738"/>
            <a:ext cx="1050921" cy="1234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980" y="2843545"/>
            <a:ext cx="950442" cy="1116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889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Яшкова Елена Борисовна</dc:creator>
  <cp:lastModifiedBy>Яшкова Елена Борисовна</cp:lastModifiedBy>
  <cp:revision>4</cp:revision>
  <cp:lastPrinted>2018-10-22T09:36:23Z</cp:lastPrinted>
  <dcterms:created xsi:type="dcterms:W3CDTF">2018-10-22T09:13:11Z</dcterms:created>
  <dcterms:modified xsi:type="dcterms:W3CDTF">2018-10-22T09:37:33Z</dcterms:modified>
</cp:coreProperties>
</file>