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len\Desktop\Фото блокадники\IMG-20190126-WA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263" y="401436"/>
            <a:ext cx="2145921" cy="286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elen\Desktop\Фото блокадники\IMG-20190126-WA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4664"/>
            <a:ext cx="2097236" cy="279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elen\Desktop\Фото блокадники\IMG-20190126-WA0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228" y="3541394"/>
            <a:ext cx="1505574" cy="267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elen\Desktop\Фото блокадники\IMG-20190126-WA00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0066"/>
            <a:ext cx="1691235" cy="225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elen\Desktop\Фото блокадники\IMG-20190126-WA00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382435"/>
            <a:ext cx="1565533" cy="208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helen\Desktop\Фото блокадники\IMG-20190126-WA003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4" t="20444" r="22942" b="7460"/>
          <a:stretch/>
        </p:blipFill>
        <p:spPr bwMode="auto">
          <a:xfrm>
            <a:off x="5550971" y="3506025"/>
            <a:ext cx="1469301" cy="270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helen\Desktop\Фото блокадники\IMG-20190126-WA003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01"/>
          <a:stretch/>
        </p:blipFill>
        <p:spPr bwMode="auto">
          <a:xfrm>
            <a:off x="7188643" y="3573015"/>
            <a:ext cx="1559821" cy="264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helen\Desktop\Фото блокадники\IMG-20190126-WA004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10499"/>
            <a:ext cx="1774163" cy="236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9" y="410142"/>
            <a:ext cx="3115617" cy="124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 descr="C:\Users\helen\Desktop\Фото блокадники\IMG-20190126-WA0012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0" t="18753"/>
          <a:stretch/>
        </p:blipFill>
        <p:spPr bwMode="auto">
          <a:xfrm>
            <a:off x="137855" y="4403962"/>
            <a:ext cx="1713460" cy="203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playcast.ru/uploads/2018/04/26/2511976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328717" y="4992523"/>
            <a:ext cx="1858045" cy="186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http://www.playcast.ru/uploads/2018/04/26/2511976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7311593" y="-44938"/>
            <a:ext cx="1858045" cy="186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9012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Яшкова Елена Борисовна</dc:creator>
  <cp:lastModifiedBy>Яшкова Елена Борисовна</cp:lastModifiedBy>
  <cp:revision>3</cp:revision>
  <dcterms:created xsi:type="dcterms:W3CDTF">2019-01-26T12:21:24Z</dcterms:created>
  <dcterms:modified xsi:type="dcterms:W3CDTF">2019-01-26T12:58:42Z</dcterms:modified>
</cp:coreProperties>
</file>