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59A21"/>
    <a:srgbClr val="E0B972"/>
    <a:srgbClr val="CCCC00"/>
    <a:srgbClr val="800000"/>
    <a:srgbClr val="2F4745"/>
    <a:srgbClr val="334D4B"/>
    <a:srgbClr val="FBA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01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98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1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9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03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49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9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2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3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5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8F37-8684-4DC8-89E6-2FF39E4002A0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C8DB-A603-4AFF-AD33-08268366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04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6309320"/>
            <a:ext cx="4824536" cy="360040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FFC000"/>
                </a:solidFill>
              </a:rPr>
              <a:t>г</a:t>
            </a:r>
            <a:r>
              <a:rPr lang="ru-RU" sz="1400" dirty="0" smtClean="0">
                <a:solidFill>
                  <a:srgbClr val="FFC000"/>
                </a:solidFill>
              </a:rPr>
              <a:t>. Таганрог, 2013г.</a:t>
            </a:r>
            <a:endParaRPr lang="ru-RU" sz="1400" dirty="0">
              <a:solidFill>
                <a:srgbClr val="FFC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32440" y="5229200"/>
            <a:ext cx="326274" cy="13681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53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</dc:creator>
  <cp:lastModifiedBy>Яшкова Елена Борисовна</cp:lastModifiedBy>
  <cp:revision>60</cp:revision>
  <dcterms:created xsi:type="dcterms:W3CDTF">2013-05-14T20:36:35Z</dcterms:created>
  <dcterms:modified xsi:type="dcterms:W3CDTF">2019-04-29T12:41:37Z</dcterms:modified>
</cp:coreProperties>
</file>