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86" y="404664"/>
            <a:ext cx="9232086" cy="622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9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" y="476673"/>
            <a:ext cx="88905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2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55941"/>
            <a:ext cx="9036496" cy="622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7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Яшкова Елена Борисовна</dc:creator>
  <cp:lastModifiedBy>Яшкова Елена Борисовна</cp:lastModifiedBy>
  <cp:revision>2</cp:revision>
  <cp:lastPrinted>2020-08-14T10:55:56Z</cp:lastPrinted>
  <dcterms:created xsi:type="dcterms:W3CDTF">2020-08-14T10:51:32Z</dcterms:created>
  <dcterms:modified xsi:type="dcterms:W3CDTF">2020-08-14T11:23:02Z</dcterms:modified>
</cp:coreProperties>
</file>