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5"/>
            <a:ext cx="864096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9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05559"/>
            <a:ext cx="8568952" cy="609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2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8568951" cy="623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7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4" y="548680"/>
            <a:ext cx="863699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6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Яшкова Елена Борисовна</dc:creator>
  <cp:lastModifiedBy>Яшкова Елена Борисовна</cp:lastModifiedBy>
  <cp:revision>4</cp:revision>
  <cp:lastPrinted>2020-08-14T10:55:56Z</cp:lastPrinted>
  <dcterms:created xsi:type="dcterms:W3CDTF">2020-08-14T10:51:32Z</dcterms:created>
  <dcterms:modified xsi:type="dcterms:W3CDTF">2020-08-24T08:14:58Z</dcterms:modified>
</cp:coreProperties>
</file>