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420" autoAdjust="0"/>
    <p:restoredTop sz="94660"/>
  </p:normalViewPr>
  <p:slideViewPr>
    <p:cSldViewPr>
      <p:cViewPr>
        <p:scale>
          <a:sx n="70" d="100"/>
          <a:sy n="70" d="100"/>
        </p:scale>
        <p:origin x="-1434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EB6B-47B1-4E60-B507-C712EEA6ACE5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F03C7-0B39-4399-8C8B-A258F116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EB6B-47B1-4E60-B507-C712EEA6ACE5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F03C7-0B39-4399-8C8B-A258F116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EB6B-47B1-4E60-B507-C712EEA6ACE5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F03C7-0B39-4399-8C8B-A258F116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EB6B-47B1-4E60-B507-C712EEA6ACE5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F03C7-0B39-4399-8C8B-A258F116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EB6B-47B1-4E60-B507-C712EEA6ACE5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F03C7-0B39-4399-8C8B-A258F116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EB6B-47B1-4E60-B507-C712EEA6ACE5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F03C7-0B39-4399-8C8B-A258F116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EB6B-47B1-4E60-B507-C712EEA6ACE5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F03C7-0B39-4399-8C8B-A258F116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EB6B-47B1-4E60-B507-C712EEA6ACE5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F03C7-0B39-4399-8C8B-A258F116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EB6B-47B1-4E60-B507-C712EEA6ACE5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F03C7-0B39-4399-8C8B-A258F116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EB6B-47B1-4E60-B507-C712EEA6ACE5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F03C7-0B39-4399-8C8B-A258F116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EB6B-47B1-4E60-B507-C712EEA6ACE5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F03C7-0B39-4399-8C8B-A258F116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5EB6B-47B1-4E60-B507-C712EEA6ACE5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F03C7-0B39-4399-8C8B-A258F116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ransition spd="slow">
    <p:pull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14290"/>
            <a:ext cx="7851648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i="1" dirty="0" smtClean="0">
                <a:solidFill>
                  <a:schemeClr val="accent2">
                    <a:lumMod val="75000"/>
                  </a:schemeClr>
                </a:solidFill>
              </a:rPr>
              <a:t>Индивидуальный уход за волосяным покровом головы</a:t>
            </a:r>
            <a:endParaRPr lang="ru-RU" sz="40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1" name="Рисунок 10" descr="D:\!_User\Desktop\сайт\ПСУ Филипова (2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428736"/>
            <a:ext cx="4929222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12" name="Рисунок 11" descr="https://img3.wikireading.ru/264553__15403c303a3e323021.1e.1c3041413036333e3b3e324b3843483d4b4540303a3e32383d2010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071546"/>
            <a:ext cx="185742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8" name="Рисунок 7" descr="https://i2.wp.com/www.xn--2-0tbce.xn--p1ai/wp-content/uploads/2019/11/495002.png?fit=650%2C651&amp;ssl=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68" y="1285860"/>
            <a:ext cx="178595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hairdressers-all.com/image/stylist-15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4214818"/>
            <a:ext cx="2143108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7" name="Рисунок 6" descr="https://www.clipartmax.com/png/full/182-1829376_comb-euclidean-vector-hairdresser-scissors-vectores-cortes-de-cabello-hombres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4786322"/>
            <a:ext cx="1966893" cy="1824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1047</TotalTime>
  <Words>6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Индивидуальный уход за волосяным покровом головы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107</cp:revision>
  <dcterms:created xsi:type="dcterms:W3CDTF">2019-03-23T09:44:00Z</dcterms:created>
  <dcterms:modified xsi:type="dcterms:W3CDTF">2020-10-09T06:49:29Z</dcterms:modified>
</cp:coreProperties>
</file>