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20" autoAdjust="0"/>
    <p:restoredTop sz="94660"/>
  </p:normalViewPr>
  <p:slideViewPr>
    <p:cSldViewPr>
      <p:cViewPr>
        <p:scale>
          <a:sx n="70" d="100"/>
          <a:sy n="70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5EB6B-47B1-4E60-B507-C712EEA6ACE5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F03C7-0B39-4399-8C8B-A258F116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14290"/>
            <a:ext cx="7851648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</a:rPr>
              <a:t>Индивидуальный уход за волосяным покровом головы</a:t>
            </a:r>
            <a:endParaRPr lang="ru-RU" sz="40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https://www.clipartmax.com/png/full/182-1829376_comb-euclidean-vector-hairdresser-scissors-vectores-cortes-de-cabello-hombre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143380"/>
            <a:ext cx="1966893" cy="1824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i2.wp.com/www.xn--2-0tbce.xn--p1ai/wp-content/uploads/2019/11/495002.png?fit=650%2C651&amp;ssl=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1428736"/>
            <a:ext cx="1785918" cy="1753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!_User\Desktop\сайт\13- УВ-ПСУ Горбань М.Г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1500174"/>
            <a:ext cx="521497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10" name="Рисунок 9" descr="https://pixy.org/src/8/88195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4214818"/>
            <a:ext cx="185735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900igr.net/up/datai/253787/0016-009-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1285860"/>
            <a:ext cx="1987146" cy="2441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slow">
    <p:pull/>
  </p:transition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1010</TotalTime>
  <Words>6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Индивидуальный уход за волосяным покровом головы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106</cp:revision>
  <dcterms:created xsi:type="dcterms:W3CDTF">2019-03-23T09:44:00Z</dcterms:created>
  <dcterms:modified xsi:type="dcterms:W3CDTF">2020-10-09T06:28:32Z</dcterms:modified>
</cp:coreProperties>
</file>