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20" autoAdjust="0"/>
    <p:restoredTop sz="94660"/>
  </p:normalViewPr>
  <p:slideViewPr>
    <p:cSldViewPr>
      <p:cViewPr>
        <p:scale>
          <a:sx n="70" d="100"/>
          <a:sy n="70" d="100"/>
        </p:scale>
        <p:origin x="-143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14290"/>
            <a:ext cx="7851648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</a:rPr>
              <a:t>Индивидуальный уход за волосяным покровом головы</a:t>
            </a:r>
            <a:endParaRPr lang="ru-RU" sz="40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https://www.clipartmax.com/png/full/182-1829376_comb-euclidean-vector-hairdresser-scissors-vectores-cortes-de-cabello-hombr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256"/>
            <a:ext cx="1966893" cy="182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rasti-kosa.ru/books/item/f00/s00/z0000016/pic/00000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3786190"/>
            <a:ext cx="164307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9" name="Рисунок 8" descr="https://i2.wp.com/www.xn--2-0tbce.xn--p1ai/wp-content/uploads/2019/11/495002.png?fit=650%2C651&amp;ssl=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1428736"/>
            <a:ext cx="1571604" cy="175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E:\Проект\ПСУ Недодаева Л.А..jpg"/>
          <p:cNvPicPr/>
          <p:nvPr/>
        </p:nvPicPr>
        <p:blipFill>
          <a:blip r:embed="rId5" cstate="print"/>
          <a:srcRect l="3846" r="10256"/>
          <a:stretch>
            <a:fillRect/>
          </a:stretch>
        </p:blipFill>
        <p:spPr bwMode="auto">
          <a:xfrm>
            <a:off x="2285984" y="1571612"/>
            <a:ext cx="478634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1" name="Рисунок 10" descr="http://clipart-library.com/img/1781601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1428736"/>
            <a:ext cx="150019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</TotalTime>
  <Words>6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Индивидуальный уход за волосяным покровом головы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108</cp:revision>
  <dcterms:created xsi:type="dcterms:W3CDTF">2019-03-23T09:44:00Z</dcterms:created>
  <dcterms:modified xsi:type="dcterms:W3CDTF">2020-10-09T07:00:38Z</dcterms:modified>
</cp:coreProperties>
</file>